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84FE-756D-4804-BD85-AC5BFC030EF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4CBF-7511-416D-99C0-51953A8A2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05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84FE-756D-4804-BD85-AC5BFC030EF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4CBF-7511-416D-99C0-51953A8A2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7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84FE-756D-4804-BD85-AC5BFC030EF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4CBF-7511-416D-99C0-51953A8A2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84FE-756D-4804-BD85-AC5BFC030EF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4CBF-7511-416D-99C0-51953A8A2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8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84FE-756D-4804-BD85-AC5BFC030EF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4CBF-7511-416D-99C0-51953A8A2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56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84FE-756D-4804-BD85-AC5BFC030EF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4CBF-7511-416D-99C0-51953A8A2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41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84FE-756D-4804-BD85-AC5BFC030EF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4CBF-7511-416D-99C0-51953A8A2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5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84FE-756D-4804-BD85-AC5BFC030EF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4CBF-7511-416D-99C0-51953A8A2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64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84FE-756D-4804-BD85-AC5BFC030EF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4CBF-7511-416D-99C0-51953A8A2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99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84FE-756D-4804-BD85-AC5BFC030EF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4CBF-7511-416D-99C0-51953A8A2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9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84FE-756D-4804-BD85-AC5BFC030EF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4CBF-7511-416D-99C0-51953A8A2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6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984FE-756D-4804-BD85-AC5BFC030EF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F4CBF-7511-416D-99C0-51953A8A2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4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ota.org/~/media/Corporate/Files/AboutOT/Professionals/WhatIsOT/RDP/Facts/AT-fact-sheet.pdf" TargetMode="External"/><Relationship Id="rId7" Type="http://schemas.openxmlformats.org/officeDocument/2006/relationships/image" Target="../media/image5.jpg"/><Relationship Id="rId2" Type="http://schemas.openxmlformats.org/officeDocument/2006/relationships/hyperlink" Target="https://www.youtube.com/watch?v=anhesZIzqF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tcentennial.org/video/accessible-design-occupational-therapist-give-ted-tal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nhesZIzqFM" TargetMode="External"/><Relationship Id="rId2" Type="http://schemas.openxmlformats.org/officeDocument/2006/relationships/hyperlink" Target="https://www.youtube.com/watch?time_continue=12&amp;v=-We84cxubCY&amp;feature=emb_titl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UMMC Occupational Therapy Department</a:t>
            </a:r>
            <a:br>
              <a:rPr lang="en-US" dirty="0" smtClean="0"/>
            </a:br>
            <a:r>
              <a:rPr lang="en-US" dirty="0" smtClean="0"/>
              <a:t> Virtual Simulation-Module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08428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Occupational Therapy &amp; Assistive Technology</a:t>
            </a:r>
          </a:p>
          <a:p>
            <a:r>
              <a:rPr lang="en-US" dirty="0" smtClean="0"/>
              <a:t>4 hours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0" algn="l"/>
            <a:r>
              <a:rPr lang="en-US" sz="1400" dirty="0">
                <a:solidFill>
                  <a:prstClr val="black"/>
                </a:solidFill>
              </a:rPr>
              <a:t>After reviewing this module, please </a:t>
            </a:r>
            <a:r>
              <a:rPr lang="en-US" sz="1400" dirty="0" smtClean="0">
                <a:solidFill>
                  <a:prstClr val="black"/>
                </a:solidFill>
              </a:rPr>
              <a:t>complete the </a:t>
            </a:r>
            <a:r>
              <a:rPr lang="en-US" sz="1400" dirty="0">
                <a:solidFill>
                  <a:prstClr val="black"/>
                </a:solidFill>
              </a:rPr>
              <a:t>corresponding section in the</a:t>
            </a:r>
          </a:p>
          <a:p>
            <a:pPr lvl="0" algn="l"/>
            <a:r>
              <a:rPr lang="en-US" sz="1400" dirty="0">
                <a:solidFill>
                  <a:prstClr val="black"/>
                </a:solidFill>
              </a:rPr>
              <a:t> Virtual Observation Reflection packet.  </a:t>
            </a:r>
          </a:p>
          <a:p>
            <a:endParaRPr lang="en-US" dirty="0"/>
          </a:p>
        </p:txBody>
      </p:sp>
      <p:pic>
        <p:nvPicPr>
          <p:cNvPr id="4" name="Picture 3" descr="5 Pieces Of Assistive Technology Which Can Help Pupils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5680" y="4293101"/>
            <a:ext cx="4846320" cy="248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74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" pitchFamily="2" charset="0"/>
              </a:rPr>
              <a:t>Watch Video Case – </a:t>
            </a:r>
            <a:r>
              <a:rPr lang="en-US" u="sng" dirty="0" smtClean="0">
                <a:latin typeface="Times" pitchFamily="2" charset="0"/>
                <a:hlinkClick r:id="rId2"/>
              </a:rPr>
              <a:t>Assistive Technology in OT </a:t>
            </a:r>
            <a:endParaRPr lang="en-US" u="sng" dirty="0" smtClean="0">
              <a:latin typeface="Times" pitchFamily="2" charset="0"/>
              <a:hlinkClick r:id="rId3"/>
            </a:endParaRPr>
          </a:p>
          <a:p>
            <a:r>
              <a:rPr lang="en-US" dirty="0" smtClean="0">
                <a:latin typeface="Times" pitchFamily="2" charset="0"/>
              </a:rPr>
              <a:t>Read: </a:t>
            </a:r>
            <a:r>
              <a:rPr lang="en-US" dirty="0" smtClean="0">
                <a:latin typeface="Times" pitchFamily="2" charset="0"/>
                <a:hlinkClick r:id="rId3"/>
              </a:rPr>
              <a:t>Providing Assistive Technology Fact </a:t>
            </a:r>
            <a:r>
              <a:rPr lang="en-US" dirty="0" smtClean="0">
                <a:latin typeface="Times" pitchFamily="2" charset="0"/>
                <a:hlinkClick r:id="rId3"/>
              </a:rPr>
              <a:t>Sheet </a:t>
            </a:r>
            <a:endParaRPr lang="en-US" dirty="0" smtClean="0">
              <a:latin typeface="Times" pitchFamily="2" charset="0"/>
            </a:endParaRPr>
          </a:p>
          <a:p>
            <a:pPr marL="0" indent="0">
              <a:buNone/>
            </a:pPr>
            <a:endParaRPr lang="en-US" u="sng" dirty="0">
              <a:latin typeface="Times" pitchFamily="2" charset="0"/>
            </a:endParaRPr>
          </a:p>
        </p:txBody>
      </p:sp>
      <p:pic>
        <p:nvPicPr>
          <p:cNvPr id="4" name="Picture 3" descr="Assistive Technolo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512" y="3829542"/>
            <a:ext cx="3657600" cy="2743200"/>
          </a:xfrm>
          <a:prstGeom prst="rect">
            <a:avLst/>
          </a:prstGeom>
        </p:spPr>
      </p:pic>
      <p:pic>
        <p:nvPicPr>
          <p:cNvPr id="5" name="Picture 4" descr="Assistive technology in sport - Wikipedia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12" y="3829542"/>
            <a:ext cx="4114800" cy="2744528"/>
          </a:xfrm>
          <a:prstGeom prst="rect">
            <a:avLst/>
          </a:prstGeom>
        </p:spPr>
      </p:pic>
      <p:pic>
        <p:nvPicPr>
          <p:cNvPr id="6" name="Picture 5" descr="IRIS | Page 1: Assistive Technology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5319" y="164506"/>
            <a:ext cx="2800350" cy="3238500"/>
          </a:xfrm>
          <a:prstGeom prst="rect">
            <a:avLst/>
          </a:prstGeom>
        </p:spPr>
      </p:pic>
      <p:pic>
        <p:nvPicPr>
          <p:cNvPr id="7" name="Picture 6" descr="Learn About: AAC &amp; More - Educational Assistive Technology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9112" y="3393903"/>
            <a:ext cx="3383280" cy="338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98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Assistive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rgbClr val="000000"/>
                </a:solidFill>
                <a:latin typeface="Times" pitchFamily="2" charset="0"/>
              </a:rPr>
              <a:t>Watch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rgbClr val="000000"/>
                </a:solidFill>
                <a:latin typeface="Times" pitchFamily="2" charset="0"/>
              </a:rPr>
              <a:t>OT TED Talk: </a:t>
            </a:r>
            <a:r>
              <a:rPr lang="en-US" u="sng" dirty="0">
                <a:solidFill>
                  <a:srgbClr val="000000"/>
                </a:solidFill>
                <a:latin typeface="Times" pitchFamily="2" charset="0"/>
                <a:hlinkClick r:id="rId2"/>
              </a:rPr>
              <a:t>http://www.otcentennial.org/video/accessible-design-occupational-therapist-give-ted-talk</a:t>
            </a:r>
            <a:endParaRPr lang="en-US" dirty="0">
              <a:solidFill>
                <a:srgbClr val="000000"/>
              </a:solidFill>
              <a:latin typeface="Times" pitchFamily="2" charset="0"/>
            </a:endParaRPr>
          </a:p>
          <a:p>
            <a:endParaRPr lang="en-US" u="sng" dirty="0">
              <a:solidFill>
                <a:srgbClr val="000000"/>
              </a:solidFill>
              <a:latin typeface="Times" pitchFamily="2" charset="0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solidFill>
                  <a:srgbClr val="000000"/>
                </a:solidFill>
                <a:latin typeface="Times" pitchFamily="2" charset="0"/>
              </a:rPr>
              <a:t>Complete Assignment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Time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Write a </a:t>
            </a:r>
            <a:r>
              <a:rPr lang="en-US" dirty="0" smtClean="0">
                <a:latin typeface="Time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two-page (double spaced</a:t>
            </a:r>
            <a:r>
              <a:rPr lang="en-US" smtClean="0">
                <a:latin typeface="Time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 review Sheena’s </a:t>
            </a:r>
            <a:r>
              <a:rPr lang="en-US" dirty="0" smtClean="0">
                <a:latin typeface="Time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case and the </a:t>
            </a:r>
            <a:r>
              <a:rPr lang="en-US" dirty="0" smtClean="0">
                <a:latin typeface="Time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Ted Talk.  </a:t>
            </a:r>
            <a:r>
              <a:rPr lang="en-US" dirty="0">
                <a:latin typeface="Time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think about using adaptive equipment?  Is this an area of OT that interests you?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>
              <a:latin typeface="Times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Time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Find two apps on your phone, one that could give you medication reminders and one that could be used by someone who has a visual impairment.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85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90563" indent="-690563">
              <a:buNone/>
            </a:pPr>
            <a:r>
              <a:rPr lang="en-US" dirty="0" smtClean="0"/>
              <a:t>Cohen, H. (2016, November). </a:t>
            </a:r>
            <a:r>
              <a:rPr lang="en-US" altLang="en-US" i="1" dirty="0" smtClean="0">
                <a:latin typeface="var(--ytd-video-primary-info-renderer-title-font-family, inherit)"/>
              </a:rPr>
              <a:t>Accessible fart machines and hand-less video game controllers </a:t>
            </a:r>
            <a:r>
              <a:rPr lang="en-US" altLang="en-US" dirty="0" smtClean="0">
                <a:latin typeface="var(--ytd-video-primary-info-renderer-title-font-family, inherit)"/>
              </a:rPr>
              <a:t>[Video]. TED Conferences. </a:t>
            </a:r>
            <a:r>
              <a:rPr lang="en-US" altLang="en-US" dirty="0" err="1" smtClean="0">
                <a:latin typeface="var(--ytd-video-primary-info-renderer-title-font-family, inherit)"/>
              </a:rPr>
              <a:t>Youtube</a:t>
            </a:r>
            <a:r>
              <a:rPr lang="en-US" altLang="en-US" dirty="0" smtClean="0">
                <a:latin typeface="var(--ytd-video-primary-info-renderer-title-font-family, inherit)"/>
              </a:rPr>
              <a:t>.</a:t>
            </a:r>
            <a:r>
              <a:rPr lang="en-US" dirty="0" smtClean="0">
                <a:hlinkClick r:id="rId2"/>
              </a:rPr>
              <a:t> https://www.youtube.com/watch?time_continue=12&amp;v=-We84cxubCY&amp;feature=emb_title</a:t>
            </a:r>
            <a:r>
              <a:rPr lang="en-US" altLang="en-US" dirty="0" smtClean="0">
                <a:latin typeface="var(--ytd-video-primary-info-renderer-title-font-family, inherit)"/>
              </a:rPr>
              <a:t> </a:t>
            </a:r>
          </a:p>
          <a:p>
            <a:pPr marL="690563" indent="-690563">
              <a:buNone/>
            </a:pPr>
            <a:endParaRPr lang="en-US" dirty="0" smtClean="0"/>
          </a:p>
          <a:p>
            <a:pPr marL="631825" indent="-631825">
              <a:buNone/>
            </a:pPr>
            <a:r>
              <a:rPr lang="en-US" dirty="0" smtClean="0"/>
              <a:t>Larson, B. (2012, June 1).  </a:t>
            </a:r>
            <a:r>
              <a:rPr lang="en-US" i="1" dirty="0" smtClean="0"/>
              <a:t>Assistive technology and OT </a:t>
            </a:r>
            <a:r>
              <a:rPr lang="en-US" dirty="0" smtClean="0"/>
              <a:t>[Video]. YouTube. </a:t>
            </a:r>
            <a:r>
              <a:rPr lang="en-US" dirty="0" smtClean="0">
                <a:hlinkClick r:id="rId3"/>
              </a:rPr>
              <a:t>https://www.youtube.com/watch?v=anhesZIzqFM</a:t>
            </a:r>
            <a:endParaRPr lang="en-US" dirty="0" smtClean="0"/>
          </a:p>
          <a:p>
            <a:pPr marL="631825" indent="-631825">
              <a:buNone/>
            </a:pPr>
            <a:endParaRPr lang="en-US" dirty="0" smtClean="0"/>
          </a:p>
          <a:p>
            <a:pPr marL="690563" indent="-690563">
              <a:buNone/>
            </a:pPr>
            <a:r>
              <a:rPr lang="en-US" dirty="0" smtClean="0"/>
              <a:t>Goodrich, B., &amp; Garza, E. (2015) </a:t>
            </a:r>
            <a:r>
              <a:rPr lang="en-US" i="1" dirty="0" smtClean="0"/>
              <a:t>Providing assistive technology devices and services </a:t>
            </a:r>
            <a:r>
              <a:rPr lang="en-US" dirty="0" smtClean="0"/>
              <a:t>[Fact Sheet]. American Occupational Therapy Association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93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203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</vt:lpstr>
      <vt:lpstr>Times New Roman</vt:lpstr>
      <vt:lpstr>var(--ytd-video-primary-info-renderer-title-font-family, inherit)</vt:lpstr>
      <vt:lpstr>Office Theme</vt:lpstr>
      <vt:lpstr>UMMC Occupational Therapy Department  Virtual Simulation-Module 6</vt:lpstr>
      <vt:lpstr>Review </vt:lpstr>
      <vt:lpstr>Assistive Technology</vt:lpstr>
      <vt:lpstr>References</vt:lpstr>
    </vt:vector>
  </TitlesOfParts>
  <Company>University of Mississippi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UMMC Occupational Therapy Department  Virtual Simulation-Module 6</dc:title>
  <dc:creator>Tonia Taylor</dc:creator>
  <cp:lastModifiedBy>Tonia Taylor</cp:lastModifiedBy>
  <cp:revision>6</cp:revision>
  <dcterms:created xsi:type="dcterms:W3CDTF">2020-06-26T18:02:28Z</dcterms:created>
  <dcterms:modified xsi:type="dcterms:W3CDTF">2020-06-30T15:54:28Z</dcterms:modified>
</cp:coreProperties>
</file>